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41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7f0b32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08cfc5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529920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0f15e1e7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a0f15e1e7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等比数列的判断方法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fa4adc86f?pid=e7f0b32a2&amp;color=0,0,0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当题目中出现判断数列是否为等比数列、证明等比数列、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需要在项之间插入项构成等比数列等问题时，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其核心解法是定义法或等比中项法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（验证任意连续三项是否成等比数列），若给出通项公式或前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表达式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，则可验证是否符合等比数列的标准形式.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fa4adc86f?pid=e7f0b32a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3530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fda8d66d3?pid=408cfc527&amp;color=0,0,0&amp;bt=1&amp;bbb=1&amp;hb=1"/>
              <p:cNvSpPr/>
              <p:nvPr/>
            </p:nvSpPr>
            <p:spPr>
              <a:xfrm>
                <a:off x="832104" y="1080000"/>
                <a:ext cx="10533888" cy="415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1.定义法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为非零常数，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为非零常数，且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意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定义法和等比中项法主要在解答题中使用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通项公式法和前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项和公式法主要在选择题或填空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题中使用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若要判定一个数列不是等比数列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则只需判定存在连续三项不成等比数列即可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.等比中项法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.通项公式法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的通项公式可以写成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均为非零常数，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的形式，则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首项为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𝑐𝑞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，公比为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fda8d66d3?pid=408cfc52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151630"/>
              </a:xfrm>
              <a:prstGeom prst="rect">
                <a:avLst/>
              </a:prstGeom>
              <a:blipFill>
                <a:blip r:embed="rId3"/>
                <a:stretch>
                  <a:fillRect l="-1389" r="-579" b="-33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fda8d66d3?pid=408cfc527&amp;color=0,0,0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项和公式可以写成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的形式，则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fda8d66d3?pid=408cfc52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752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ecb626700?vop=1&amp;pid=552992018&amp;color=0,0,0&amp;bt=1&amp;bbb=1"/>
              <p:cNvSpPr/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（定义法/通项公式法）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ecb626700?vop=1&amp;pid=55299201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blipFill>
                <a:blip r:embed="rId3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ecb626700.bracket?vop=1&amp;pid=552992018&amp;color=0,0,0&amp;vpa=1"/>
          <p:cNvSpPr/>
          <p:nvPr/>
        </p:nvSpPr>
        <p:spPr>
          <a:xfrm>
            <a:off x="7772113" y="1264022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ecb626700.choices?vop=1&amp;pid=552992018&amp;color=0,0,0&amp;bbb=1"/>
              <p:cNvSpPr/>
              <p:nvPr/>
            </p:nvSpPr>
            <p:spPr>
              <a:xfrm>
                <a:off x="832104" y="1490844"/>
                <a:ext cx="10533888" cy="7980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374894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以1为首项，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以3为首项，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以1为首项，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3为公比的等比数列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以3为首项，3为公比的等比数列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4_BD.1_2#ecb626700.choices?vop=1&amp;pid=55299201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0844"/>
                <a:ext cx="10533888" cy="798005"/>
              </a:xfrm>
              <a:prstGeom prst="rect">
                <a:avLst/>
              </a:prstGeom>
              <a:blipFill>
                <a:blip r:embed="rId4"/>
                <a:stretch>
                  <a:fillRect l="-1042" b="-138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ecb626700?vop=1&amp;pid=552992018&amp;color=0,0,0&amp;bbb=1&amp;hb=1"/>
              <p:cNvSpPr/>
              <p:nvPr/>
            </p:nvSpPr>
            <p:spPr>
              <a:xfrm>
                <a:off x="832104" y="2293992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可以利用本攻略中的定义法来判断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并找到首项和公比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也可由本攻略中的通项公式法直接得到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写出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首项和公比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3_1#ecb626700?vop=1&amp;pid=55299201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3992"/>
                <a:ext cx="10533888" cy="932498"/>
              </a:xfrm>
              <a:prstGeom prst="rect">
                <a:avLst/>
              </a:prstGeom>
              <a:blipFill>
                <a:blip r:embed="rId5"/>
                <a:stretch>
                  <a:fillRect l="-1042" r="-231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ecb626700?vop=1&amp;pid=552992018&amp;color=0,0,0&amp;bbb=1"/>
              <p:cNvSpPr/>
              <p:nvPr/>
            </p:nvSpPr>
            <p:spPr>
              <a:xfrm>
                <a:off x="832104" y="3221092"/>
                <a:ext cx="10533888" cy="20631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为首项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为公比的等比数列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非零常数，则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通项公式符合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均为非零常数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的形式，所以直接得到首项为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𝑐𝑞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，公比为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首项为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AS.4_1#ecb626700?vop=1&amp;pid=55299201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21092"/>
                <a:ext cx="10533888" cy="2063179"/>
              </a:xfrm>
              <a:prstGeom prst="rect">
                <a:avLst/>
              </a:prstGeom>
              <a:blipFill>
                <a:blip r:embed="rId6"/>
                <a:stretch>
                  <a:fillRect l="-1042" b="-29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6f2a63ea0?vop=1&amp;pid=552992018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项和公式法）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5_1#6f2a63ea0?vop=1&amp;pid=55299201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6f2a63ea0.bracket?vop=1&amp;pid=552992018&amp;color=0,0,0&amp;vpa=2"/>
          <p:cNvSpPr/>
          <p:nvPr/>
        </p:nvSpPr>
        <p:spPr>
          <a:xfrm>
            <a:off x="6896767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6f2a63ea0.choices?vop=1&amp;pid=552992018&amp;color=0,0,0&amp;bbb=1"/>
              <p:cNvSpPr/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60472" algn="l"/>
                    <a:tab pos="5368544" algn="l"/>
                    <a:tab pos="79893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5_2#6f2a63ea0.choices?vop=1&amp;pid=55299201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7_1#6f2a63ea0?vop=1&amp;pid=552992018&amp;color=0,0,0&amp;bbb=1"/>
              <p:cNvSpPr/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可以求出数列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确定参数的值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也可直接由本攻略中的前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项和公式法快速得到答案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7_1#6f2a63ea0?vop=1&amp;pid=55299201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blipFill>
                <a:blip r:embed="rId5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8_1#6f2a63ea0?vop=1&amp;pid=552992018&amp;color=0,0,0&amp;bbb=1"/>
              <p:cNvSpPr/>
              <p:nvPr/>
            </p:nvSpPr>
            <p:spPr>
              <a:xfrm>
                <a:off x="832104" y="2330315"/>
                <a:ext cx="10533888" cy="1268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因为等比数列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可直接判断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等比数列的前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项和公式需要符合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为常数且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,1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的形式，可直接写出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8_1#6f2a63ea0?vop=1&amp;pid=55299201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0315"/>
                <a:ext cx="10533888" cy="1268730"/>
              </a:xfrm>
              <a:prstGeom prst="rect">
                <a:avLst/>
              </a:prstGeom>
              <a:blipFill>
                <a:blip r:embed="rId6"/>
                <a:stretch>
                  <a:fillRect l="-1042" b="-91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9_1#907e053db?vop=1&amp;pid=552992018&amp;color=0,0,0&amp;bt=1&amp;bbb=1&amp;hb=1"/>
              <p:cNvSpPr/>
              <p:nvPr/>
            </p:nvSpPr>
            <p:spPr>
              <a:xfrm>
                <a:off x="832104" y="1080000"/>
                <a:ext cx="10533888" cy="6047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（定义法）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，求证：数列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为等比数列，并求数列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通项公式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9_1#907e053db?vop=1&amp;pid=55299201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04711"/>
              </a:xfrm>
              <a:prstGeom prst="rect">
                <a:avLst/>
              </a:prstGeom>
              <a:blipFill>
                <a:blip r:embed="rId3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10_1#907e053db?vop=1&amp;pid=552992018&amp;color=0,0,0&amp;bbb=1"/>
              <p:cNvSpPr/>
              <p:nvPr/>
            </p:nvSpPr>
            <p:spPr>
              <a:xfrm>
                <a:off x="832104" y="1727509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使用本攻略中的定义法证明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结合等比数列的通项公式化简可得数列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4_EX.10_1#907e053db?vop=1&amp;pid=55299201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7509"/>
                <a:ext cx="10533888" cy="602298"/>
              </a:xfrm>
              <a:prstGeom prst="rect">
                <a:avLst/>
              </a:prstGeom>
              <a:blipFill>
                <a:blip r:embed="rId4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S.11_1#907e053db?vop=1&amp;pid=552992018&amp;color=0,0,0&amp;bbb=1&amp;hb=1"/>
              <p:cNvSpPr/>
              <p:nvPr/>
            </p:nvSpPr>
            <p:spPr>
              <a:xfrm>
                <a:off x="832104" y="2339840"/>
                <a:ext cx="10533888" cy="23065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−6+3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虽然前提是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，但当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时，已经包含数列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的第2项与第1项的比值，所以可直接得到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，不必再验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证首项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公比为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4_AS.11_1#907e053db?vop=1&amp;pid=55299201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9840"/>
                <a:ext cx="10533888" cy="2306511"/>
              </a:xfrm>
              <a:prstGeom prst="rect">
                <a:avLst/>
              </a:prstGeom>
              <a:blipFill>
                <a:blip r:embed="rId5"/>
                <a:stretch>
                  <a:fillRect l="-1042" b="-4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2_1#58536df3a?vop=1&amp;pid=552992018&amp;color=0,0,0&amp;bt=1&amp;bbb=1"/>
              <p:cNvSpPr/>
              <p:nvPr/>
            </p:nvSpPr>
            <p:spPr>
              <a:xfrm>
                <a:off x="832104" y="1080000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示例4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（等比中项法）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的各项均为正数，其前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是等比数列.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2_1#58536df3a?vop=1&amp;pid=55299201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7200"/>
              </a:xfrm>
              <a:prstGeom prst="rect">
                <a:avLst/>
              </a:prstGeom>
              <a:blipFill>
                <a:blip r:embed="rId3"/>
                <a:stretch>
                  <a:fillRect l="-1042" b="-9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13_1#58536df3a?vop=1&amp;pid=552992018&amp;color=0,0,0&amp;bbb=1&amp;hb=1"/>
              <p:cNvSpPr/>
              <p:nvPr/>
            </p:nvSpPr>
            <p:spPr>
              <a:xfrm>
                <a:off x="832104" y="1533644"/>
                <a:ext cx="10533888" cy="1135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结合题中条件得到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整理得到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再由本攻略中的等比中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证得结论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4_EX.13_1#58536df3a?vop=1&amp;pid=55299201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33644"/>
                <a:ext cx="10533888" cy="1135698"/>
              </a:xfrm>
              <a:prstGeom prst="rect">
                <a:avLst/>
              </a:prstGeom>
              <a:blipFill>
                <a:blip r:embed="rId4"/>
                <a:stretch>
                  <a:fillRect l="-1042" t="-61290" b="-1139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S.14_1#58536df3a?vop=1&amp;pid=552992018&amp;color=0,0,0&amp;bbb=1"/>
              <p:cNvSpPr/>
              <p:nvPr/>
            </p:nvSpPr>
            <p:spPr>
              <a:xfrm>
                <a:off x="832104" y="2663944"/>
                <a:ext cx="10533888" cy="27231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4_AS.14_1#58536df3a?vop=1&amp;pid=55299201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63944"/>
                <a:ext cx="10533888" cy="2723198"/>
              </a:xfrm>
              <a:prstGeom prst="rect">
                <a:avLst/>
              </a:prstGeom>
              <a:blipFill>
                <a:blip r:embed="rId5"/>
                <a:stretch>
                  <a:fillRect l="-1042" b="-40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808</Words>
  <Application>Microsoft Office PowerPoint</Application>
  <PresentationFormat>宽屏</PresentationFormat>
  <Paragraphs>71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2025-10-22T02:23:30Z</dcterms:created>
  <dcterms:modified xsi:type="dcterms:W3CDTF">2025-10-22T02:32:38Z</dcterms:modified>
  <cp:category/>
  <cp:contentStatus/>
</cp:coreProperties>
</file>